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1" r:id="rId14"/>
    <p:sldId id="277" r:id="rId15"/>
    <p:sldId id="278" r:id="rId16"/>
    <p:sldId id="280" r:id="rId17"/>
    <p:sldId id="281" r:id="rId18"/>
    <p:sldId id="279" r:id="rId19"/>
    <p:sldId id="295" r:id="rId20"/>
    <p:sldId id="292" r:id="rId21"/>
    <p:sldId id="293" r:id="rId22"/>
    <p:sldId id="294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56" r:id="rId32"/>
    <p:sldId id="272" r:id="rId33"/>
    <p:sldId id="276" r:id="rId34"/>
    <p:sldId id="269" r:id="rId35"/>
    <p:sldId id="273" r:id="rId36"/>
    <p:sldId id="275" r:id="rId37"/>
    <p:sldId id="270" r:id="rId38"/>
    <p:sldId id="271" r:id="rId39"/>
    <p:sldId id="274" r:id="rId40"/>
    <p:sldId id="290" r:id="rId41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7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08" y="124"/>
      </p:cViewPr>
      <p:guideLst>
        <p:guide orient="horz" pos="3312"/>
        <p:guide pos="7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B19E-8346-D307-0B88-1B7D2449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E15F1-600B-5F33-93D0-18668CB53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4ACE8-B303-80B4-1BD0-381A709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68DED-DB33-3A85-4228-6B501087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128A-B9F6-40D4-5020-F239B664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4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5F94-83F5-7901-9DBB-32DCD85C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98886-B7C5-C471-E8CD-92DBD572B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6B736-D482-B76E-5167-656BA88D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01272-7C49-BF7F-C107-CBC0CCA3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6C23A-6473-7DE3-7A86-5E9671BB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CA6E5-7400-F0E2-D994-287CB2CAD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24A09-E23B-BE94-D52E-077FF1F36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23975-F0EC-84DC-8080-F37A30E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7F4C7-6093-D863-9A7C-F6F22618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6E28B-7F9D-52A7-8B60-62B534F2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33D9-E02B-DA85-3D4C-A3A9D5A0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E637-3F06-CC6E-8CB3-39C11C547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39C4-C34E-3E04-67D0-7EBB012C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2C12-2036-6D5C-7EBA-E0860C8B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4BDE-40A8-AE23-BE5B-66D33496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C11-E3BA-938C-3B0C-CA30CCB2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476F6-6BC3-75A4-8721-8689671BA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3E39-6568-52C8-828E-215F785A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0FF7E-DE07-E777-CC46-9C84BDBF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0E92-90D8-C99A-ECC2-698962B3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2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4CF5-43EF-2943-1E21-0AE822A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FD98-4645-33E8-55FA-73AB721A5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98AEF-876C-A771-1BE1-9C06AC81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2BC44-3D4A-A780-809C-920423C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56F5A-7751-DA24-DB9E-2C4555A9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EA108-C0DE-5F6F-586F-F67772BE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5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3C1C9-91B7-C13A-8508-187AD628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E79A-B4B7-27E3-D15E-3F93397B5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615EE-01C0-00FD-A2F7-0CAFFE48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02064-5DBE-A2D5-6234-F5C9FA3C9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6D6A9-A3E3-1ED5-9F68-A256DCDAB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F6912-F8C4-A817-F650-FEFED826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CB37D-19B0-2EC3-335F-5A728903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CA1BA-5731-42F3-62EA-1F986644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798E-45C4-793F-DC25-A85BBF5E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3C444-95DA-9832-9EFE-0245A7E3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F6657-5CD4-39A1-43DD-71846650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C4F83-85EC-B59D-0777-07808CB4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71EC13-B408-393D-BC59-A3E9FD78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1975D-3FBF-4740-A176-62D61F6A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1731B-4D82-BA58-A66B-D83A6B22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EFF7-4842-BF40-ADF0-2C760DE8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2358-DE0A-3309-5E74-567B6B23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8088-DF3F-BE8B-ACA1-7CC5CF031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F290E-9B9D-F454-7EB5-4311ACE5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4ED80-DFA8-7843-8D02-9791C800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27D5C-951B-4C4B-4574-FBFCEE64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BD1C-A506-1552-76FC-A2883190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40E831-933C-7774-EC59-B26F29777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C3329-79A2-4DD4-E834-EA6ED1667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D9409-4908-7711-2A14-6541B9C1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C01F1-17A6-0549-3100-9F6FE5AA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3C8E-016C-507C-6CED-704F1D0A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2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A132D-2E5C-4FBB-F495-4E4A18F6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8CF4-AAA1-A2C9-94BD-B94996EC3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417A6-B04B-DE79-4ABA-D45A8005C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502A-17AA-4AFE-90C1-998E9755BE2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3244-A5D0-133F-C4D4-88EB5DD44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94FFC-B5FA-F6FF-78E3-211D3C659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7687-79B2-453A-8A5C-90DF57DBA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29FF756-1F9A-2389-C482-3D342B9C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717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59A743-2A54-0F8B-2C00-0C20A995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80" y="833717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AEAE14E-5F30-CE1E-C302-FF5F9D1F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833717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3E2C41-DB6D-33BC-4830-6199FC49BA95}"/>
              </a:ext>
            </a:extLst>
          </p:cNvPr>
          <p:cNvSpPr txBox="1"/>
          <p:nvPr/>
        </p:nvSpPr>
        <p:spPr>
          <a:xfrm>
            <a:off x="2510118" y="295835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0</a:t>
            </a:r>
          </a:p>
        </p:txBody>
      </p:sp>
    </p:spTree>
    <p:extLst>
      <p:ext uri="{BB962C8B-B14F-4D97-AF65-F5344CB8AC3E}">
        <p14:creationId xmlns:p14="http://schemas.microsoft.com/office/powerpoint/2010/main" val="398047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E92B662-E044-431D-ABCF-489CFD3D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30941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DDC544-30CC-FD62-53B2-058469D8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41" y="907518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D1E362-B7A6-9EAC-2ED8-FE5C4A8B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958906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B68911-05BB-E469-25E5-52536180237E}"/>
              </a:ext>
            </a:extLst>
          </p:cNvPr>
          <p:cNvSpPr txBox="1"/>
          <p:nvPr/>
        </p:nvSpPr>
        <p:spPr>
          <a:xfrm>
            <a:off x="2510118" y="2958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</a:t>
            </a:r>
          </a:p>
        </p:txBody>
      </p:sp>
    </p:spTree>
    <p:extLst>
      <p:ext uri="{BB962C8B-B14F-4D97-AF65-F5344CB8AC3E}">
        <p14:creationId xmlns:p14="http://schemas.microsoft.com/office/powerpoint/2010/main" val="171751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B6753A4-3102-2CDF-C6BF-D67CD49E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0964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8B0DDB-FA25-8964-8BE7-F7EA4343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70" y="1028541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6B62F54-582A-AD01-5358-15915DFE6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129235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2F2D8-B029-4B9F-1BAA-9069F7441DF3}"/>
              </a:ext>
            </a:extLst>
          </p:cNvPr>
          <p:cNvSpPr txBox="1"/>
          <p:nvPr/>
        </p:nvSpPr>
        <p:spPr>
          <a:xfrm>
            <a:off x="2510118" y="29583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</a:t>
            </a:r>
          </a:p>
        </p:txBody>
      </p:sp>
    </p:spTree>
    <p:extLst>
      <p:ext uri="{BB962C8B-B14F-4D97-AF65-F5344CB8AC3E}">
        <p14:creationId xmlns:p14="http://schemas.microsoft.com/office/powerpoint/2010/main" val="413111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7848048-124C-C4A5-FFA5-964A5CBC5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729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3E2305-B223-5C94-EE7E-812EABD28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11" y="1084729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B8C51FE-A87B-C96E-EEEB-E47DCEC0C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084729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E9B7BD-B9CA-07A6-5F95-AD7DDD7244E4}"/>
              </a:ext>
            </a:extLst>
          </p:cNvPr>
          <p:cNvSpPr txBox="1"/>
          <p:nvPr/>
        </p:nvSpPr>
        <p:spPr>
          <a:xfrm>
            <a:off x="2510118" y="29583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500</a:t>
            </a:r>
          </a:p>
        </p:txBody>
      </p:sp>
    </p:spTree>
    <p:extLst>
      <p:ext uri="{BB962C8B-B14F-4D97-AF65-F5344CB8AC3E}">
        <p14:creationId xmlns:p14="http://schemas.microsoft.com/office/powerpoint/2010/main" val="147760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57A1ECC-0B78-1F33-99E6-57D73C0C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12059"/>
            <a:ext cx="4114840" cy="4114840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0C9693-D8D0-2A0A-E6BF-28E13870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7" y="185859"/>
            <a:ext cx="4114840" cy="411484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A296A9A-018C-64D9-A6DF-F4A3681F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65" y="219317"/>
            <a:ext cx="4114840" cy="411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32B68D-38B6-E686-8664-4D5BD3C3F3A1}"/>
              </a:ext>
            </a:extLst>
          </p:cNvPr>
          <p:cNvSpPr txBox="1"/>
          <p:nvPr/>
        </p:nvSpPr>
        <p:spPr>
          <a:xfrm>
            <a:off x="2364906" y="1118271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02703B-33FF-16E5-64A6-D82B837D9239}"/>
              </a:ext>
            </a:extLst>
          </p:cNvPr>
          <p:cNvSpPr txBox="1"/>
          <p:nvPr/>
        </p:nvSpPr>
        <p:spPr>
          <a:xfrm>
            <a:off x="2765611" y="439621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 slope = -0.315785, y-intercept=-467365.550601</a:t>
            </a:r>
          </a:p>
          <a:p>
            <a:r>
              <a:rPr lang="en-US" dirty="0"/>
              <a:t>5 slope = -0.425087, y-intercept=-467631.998727</a:t>
            </a:r>
          </a:p>
          <a:p>
            <a:r>
              <a:rPr lang="en-US" dirty="0"/>
              <a:t>50 slope = -0.357102, y-intercept=-467612.854893</a:t>
            </a:r>
          </a:p>
          <a:p>
            <a:r>
              <a:rPr lang="en-US" dirty="0"/>
              <a:t>500 slope = -0.595478, y-intercept=-467428.776665</a:t>
            </a:r>
          </a:p>
        </p:txBody>
      </p:sp>
    </p:spTree>
    <p:extLst>
      <p:ext uri="{BB962C8B-B14F-4D97-AF65-F5344CB8AC3E}">
        <p14:creationId xmlns:p14="http://schemas.microsoft.com/office/powerpoint/2010/main" val="104576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Radar chart&#10;&#10;Description automatically generated with low confidence">
            <a:extLst>
              <a:ext uri="{FF2B5EF4-FFF2-40B4-BE49-F238E27FC236}">
                <a16:creationId xmlns:a16="http://schemas.microsoft.com/office/drawing/2014/main" id="{3B15376F-8226-7049-C89A-A51BD6C3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355" y="-1441497"/>
            <a:ext cx="4114840" cy="411484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B97817-716D-E19B-1758-257E3A89BE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52" y="-1441497"/>
            <a:ext cx="4114840" cy="4114840"/>
          </a:xfrm>
          <a:prstGeom prst="rect">
            <a:avLst/>
          </a:prstGeom>
        </p:spPr>
      </p:pic>
      <p:pic>
        <p:nvPicPr>
          <p:cNvPr id="43" name="Picture 42" descr="Letter&#10;&#10;Description automatically generated with medium confidence">
            <a:extLst>
              <a:ext uri="{FF2B5EF4-FFF2-40B4-BE49-F238E27FC236}">
                <a16:creationId xmlns:a16="http://schemas.microsoft.com/office/drawing/2014/main" id="{C249AD22-2BA7-7EBC-E574-6821914CD0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8" y="-1441497"/>
            <a:ext cx="4114840" cy="4114840"/>
          </a:xfrm>
          <a:prstGeom prst="rect">
            <a:avLst/>
          </a:prstGeom>
        </p:spPr>
      </p:pic>
      <p:pic>
        <p:nvPicPr>
          <p:cNvPr id="45" name="Picture 4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DA693D8-9695-90DA-3A64-17655951E3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355" y="1371580"/>
            <a:ext cx="4114840" cy="4114840"/>
          </a:xfrm>
          <a:prstGeom prst="rect">
            <a:avLst/>
          </a:prstGeom>
        </p:spPr>
      </p:pic>
      <p:pic>
        <p:nvPicPr>
          <p:cNvPr id="47" name="Picture 4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1830043-888C-3644-9BE5-153321CEAE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51" y="1371580"/>
            <a:ext cx="4114840" cy="4114840"/>
          </a:xfrm>
          <a:prstGeom prst="rect">
            <a:avLst/>
          </a:prstGeom>
        </p:spPr>
      </p:pic>
      <p:pic>
        <p:nvPicPr>
          <p:cNvPr id="49" name="Picture 48" descr="Diagram&#10;&#10;Description automatically generated">
            <a:extLst>
              <a:ext uri="{FF2B5EF4-FFF2-40B4-BE49-F238E27FC236}">
                <a16:creationId xmlns:a16="http://schemas.microsoft.com/office/drawing/2014/main" id="{8CE811E6-4B82-3A72-D77F-C756CAFF13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8" y="1371580"/>
            <a:ext cx="4114840" cy="4114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43D059-BA64-5B4E-1FDA-754613F32C40}"/>
              </a:ext>
            </a:extLst>
          </p:cNvPr>
          <p:cNvSpPr txBox="1"/>
          <p:nvPr/>
        </p:nvSpPr>
        <p:spPr>
          <a:xfrm>
            <a:off x="2142565" y="438381"/>
            <a:ext cx="199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=42811.19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5B76C-582F-4A26-A7B9-63AEB516176B}"/>
              </a:ext>
            </a:extLst>
          </p:cNvPr>
          <p:cNvSpPr txBox="1"/>
          <p:nvPr/>
        </p:nvSpPr>
        <p:spPr>
          <a:xfrm>
            <a:off x="5866190" y="514581"/>
            <a:ext cx="177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708.81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C9995A-825D-F27A-1379-AD16839F5141}"/>
              </a:ext>
            </a:extLst>
          </p:cNvPr>
          <p:cNvSpPr txBox="1"/>
          <p:nvPr/>
        </p:nvSpPr>
        <p:spPr>
          <a:xfrm>
            <a:off x="9834283" y="514581"/>
            <a:ext cx="155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3.64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490D51-5AEF-F5D9-8F29-B76B33328882}"/>
              </a:ext>
            </a:extLst>
          </p:cNvPr>
          <p:cNvSpPr txBox="1"/>
          <p:nvPr/>
        </p:nvSpPr>
        <p:spPr>
          <a:xfrm>
            <a:off x="2272122" y="3538643"/>
            <a:ext cx="1945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42819.08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C5A50A-58A8-910F-AF30-7D5B2303540F}"/>
              </a:ext>
            </a:extLst>
          </p:cNvPr>
          <p:cNvSpPr txBox="1"/>
          <p:nvPr/>
        </p:nvSpPr>
        <p:spPr>
          <a:xfrm>
            <a:off x="6110302" y="3571705"/>
            <a:ext cx="1864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689.00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C37DE-55EE-8207-C4B0-88633BB80BF3}"/>
              </a:ext>
            </a:extLst>
          </p:cNvPr>
          <p:cNvSpPr txBox="1"/>
          <p:nvPr/>
        </p:nvSpPr>
        <p:spPr>
          <a:xfrm>
            <a:off x="10054348" y="3604837"/>
            <a:ext cx="157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4.26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E70C8-0999-D460-23D9-0F059978FD0C}"/>
              </a:ext>
            </a:extLst>
          </p:cNvPr>
          <p:cNvSpPr txBox="1"/>
          <p:nvPr/>
        </p:nvSpPr>
        <p:spPr>
          <a:xfrm>
            <a:off x="2508341" y="51471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C1128-DFF9-0565-F0A9-B072D3181DE2}"/>
              </a:ext>
            </a:extLst>
          </p:cNvPr>
          <p:cNvSpPr txBox="1"/>
          <p:nvPr/>
        </p:nvSpPr>
        <p:spPr>
          <a:xfrm>
            <a:off x="2535791" y="288587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</a:t>
            </a:r>
          </a:p>
        </p:txBody>
      </p:sp>
    </p:spTree>
    <p:extLst>
      <p:ext uri="{BB962C8B-B14F-4D97-AF65-F5344CB8AC3E}">
        <p14:creationId xmlns:p14="http://schemas.microsoft.com/office/powerpoint/2010/main" val="339246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Chart&#10;&#10;Description automatically generated with medium confidence">
            <a:extLst>
              <a:ext uri="{FF2B5EF4-FFF2-40B4-BE49-F238E27FC236}">
                <a16:creationId xmlns:a16="http://schemas.microsoft.com/office/drawing/2014/main" id="{7C55A7F1-129E-8985-8651-E10725DA50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12" y="-1412259"/>
            <a:ext cx="4114840" cy="4114840"/>
          </a:xfrm>
          <a:prstGeom prst="rect">
            <a:avLst/>
          </a:prstGeom>
        </p:spPr>
      </p:pic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25517D-DED3-7B28-8B92-18BCB1980B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54" y="-1412259"/>
            <a:ext cx="4114840" cy="4114840"/>
          </a:xfrm>
          <a:prstGeom prst="rect">
            <a:avLst/>
          </a:prstGeom>
        </p:spPr>
      </p:pic>
      <p:pic>
        <p:nvPicPr>
          <p:cNvPr id="53" name="Picture 52" descr="Text&#10;&#10;Description automatically generated with low confidence">
            <a:extLst>
              <a:ext uri="{FF2B5EF4-FFF2-40B4-BE49-F238E27FC236}">
                <a16:creationId xmlns:a16="http://schemas.microsoft.com/office/drawing/2014/main" id="{D695569B-4223-2069-8F90-5C02B45D34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420" y="-1412259"/>
            <a:ext cx="4114840" cy="4114840"/>
          </a:xfrm>
          <a:prstGeom prst="rect">
            <a:avLst/>
          </a:prstGeom>
        </p:spPr>
      </p:pic>
      <p:pic>
        <p:nvPicPr>
          <p:cNvPr id="55" name="Picture 54" descr="Radar chart&#10;&#10;Description automatically generated with low confidence">
            <a:extLst>
              <a:ext uri="{FF2B5EF4-FFF2-40B4-BE49-F238E27FC236}">
                <a16:creationId xmlns:a16="http://schemas.microsoft.com/office/drawing/2014/main" id="{C5D39747-3E54-76D6-F937-9ED817515E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12" y="1335019"/>
            <a:ext cx="4114840" cy="4114840"/>
          </a:xfrm>
          <a:prstGeom prst="rect">
            <a:avLst/>
          </a:prstGeom>
        </p:spPr>
      </p:pic>
      <p:pic>
        <p:nvPicPr>
          <p:cNvPr id="57" name="Picture 5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174381-2B4C-28E5-6268-1F729336EF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54" y="1335019"/>
            <a:ext cx="4114840" cy="4114840"/>
          </a:xfrm>
          <a:prstGeom prst="rect">
            <a:avLst/>
          </a:prstGeom>
        </p:spPr>
      </p:pic>
      <p:pic>
        <p:nvPicPr>
          <p:cNvPr id="59" name="Picture 58" descr="Letter&#10;&#10;Description automatically generated with low confidence">
            <a:extLst>
              <a:ext uri="{FF2B5EF4-FFF2-40B4-BE49-F238E27FC236}">
                <a16:creationId xmlns:a16="http://schemas.microsoft.com/office/drawing/2014/main" id="{F5D17F61-F1BB-E652-0842-554D688FB9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420" y="1335019"/>
            <a:ext cx="4114840" cy="41148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3FC821-6A82-275B-9995-04CC2E7E5916}"/>
              </a:ext>
            </a:extLst>
          </p:cNvPr>
          <p:cNvSpPr txBox="1"/>
          <p:nvPr/>
        </p:nvSpPr>
        <p:spPr>
          <a:xfrm>
            <a:off x="2151529" y="545958"/>
            <a:ext cx="1963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42831.45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EF064-371F-4B41-3624-783098A8BBC6}"/>
              </a:ext>
            </a:extLst>
          </p:cNvPr>
          <p:cNvSpPr txBox="1"/>
          <p:nvPr/>
        </p:nvSpPr>
        <p:spPr>
          <a:xfrm>
            <a:off x="6106956" y="567480"/>
            <a:ext cx="180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714.21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35B10E-7F4A-B907-E0C1-3981CA2D9DF4}"/>
              </a:ext>
            </a:extLst>
          </p:cNvPr>
          <p:cNvSpPr txBox="1"/>
          <p:nvPr/>
        </p:nvSpPr>
        <p:spPr>
          <a:xfrm>
            <a:off x="10170459" y="680428"/>
            <a:ext cx="156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4.02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A5DEF6-D8AF-5781-0F8A-D9EDB22632D6}"/>
              </a:ext>
            </a:extLst>
          </p:cNvPr>
          <p:cNvSpPr txBox="1"/>
          <p:nvPr/>
        </p:nvSpPr>
        <p:spPr>
          <a:xfrm>
            <a:off x="10231760" y="3429000"/>
            <a:ext cx="154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3.80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82BED5-33FC-CD86-B5D6-160BB5D3A3EC}"/>
              </a:ext>
            </a:extLst>
          </p:cNvPr>
          <p:cNvSpPr txBox="1"/>
          <p:nvPr/>
        </p:nvSpPr>
        <p:spPr>
          <a:xfrm>
            <a:off x="6234953" y="3365357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729.85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462C0-4A8D-4473-12A6-6215041E0892}"/>
              </a:ext>
            </a:extLst>
          </p:cNvPr>
          <p:cNvSpPr txBox="1"/>
          <p:nvPr/>
        </p:nvSpPr>
        <p:spPr>
          <a:xfrm>
            <a:off x="2084358" y="3346538"/>
            <a:ext cx="202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42761.61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B28DB1-3563-0FBD-D112-489EDF873943}"/>
              </a:ext>
            </a:extLst>
          </p:cNvPr>
          <p:cNvSpPr txBox="1"/>
          <p:nvPr/>
        </p:nvSpPr>
        <p:spPr>
          <a:xfrm>
            <a:off x="2060601" y="2935180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2DAF39-CD8D-6879-6618-4CF2AB7490E9}"/>
              </a:ext>
            </a:extLst>
          </p:cNvPr>
          <p:cNvSpPr txBox="1"/>
          <p:nvPr/>
        </p:nvSpPr>
        <p:spPr>
          <a:xfrm>
            <a:off x="2142059" y="17662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</a:t>
            </a:r>
          </a:p>
        </p:txBody>
      </p:sp>
    </p:spTree>
    <p:extLst>
      <p:ext uri="{BB962C8B-B14F-4D97-AF65-F5344CB8AC3E}">
        <p14:creationId xmlns:p14="http://schemas.microsoft.com/office/powerpoint/2010/main" val="359669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841E1A70-FE82-05B1-C62A-AEE80EF9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1" y="-1151223"/>
            <a:ext cx="4114840" cy="4114840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ED080C-2C32-E1B4-B7CA-71C1D68C49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90" y="-1151223"/>
            <a:ext cx="4114840" cy="4114840"/>
          </a:xfrm>
          <a:prstGeom prst="rect">
            <a:avLst/>
          </a:prstGeom>
        </p:spPr>
      </p:pic>
      <p:pic>
        <p:nvPicPr>
          <p:cNvPr id="15" name="Picture 14" descr="Letter&#10;&#10;Description automatically generated with low confidence">
            <a:extLst>
              <a:ext uri="{FF2B5EF4-FFF2-40B4-BE49-F238E27FC236}">
                <a16:creationId xmlns:a16="http://schemas.microsoft.com/office/drawing/2014/main" id="{9EF15338-6114-23D2-691E-0BFB218B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03" y="-1094625"/>
            <a:ext cx="4114840" cy="4114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F13C8-A236-236E-569A-1244E8EB6F9A}"/>
              </a:ext>
            </a:extLst>
          </p:cNvPr>
          <p:cNvSpPr txBox="1"/>
          <p:nvPr/>
        </p:nvSpPr>
        <p:spPr>
          <a:xfrm>
            <a:off x="2635624" y="659243"/>
            <a:ext cx="199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=39834.54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B710A-0BE7-5841-9E94-C59F6758C589}"/>
              </a:ext>
            </a:extLst>
          </p:cNvPr>
          <p:cNvSpPr txBox="1"/>
          <p:nvPr/>
        </p:nvSpPr>
        <p:spPr>
          <a:xfrm>
            <a:off x="6579807" y="659243"/>
            <a:ext cx="177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755.29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E103F-B8A6-63DD-1CC6-C3365D7D4CE0}"/>
              </a:ext>
            </a:extLst>
          </p:cNvPr>
          <p:cNvSpPr txBox="1"/>
          <p:nvPr/>
        </p:nvSpPr>
        <p:spPr>
          <a:xfrm>
            <a:off x="10534957" y="659243"/>
            <a:ext cx="155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4.06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8679D3-7B78-DBFE-468A-7AD92A1A111E}"/>
              </a:ext>
            </a:extLst>
          </p:cNvPr>
          <p:cNvSpPr txBox="1"/>
          <p:nvPr/>
        </p:nvSpPr>
        <p:spPr>
          <a:xfrm>
            <a:off x="2763494" y="159047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0</a:t>
            </a:r>
          </a:p>
        </p:txBody>
      </p:sp>
    </p:spTree>
    <p:extLst>
      <p:ext uri="{BB962C8B-B14F-4D97-AF65-F5344CB8AC3E}">
        <p14:creationId xmlns:p14="http://schemas.microsoft.com/office/powerpoint/2010/main" val="240852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F79E33F-FE5D-2F33-31E5-9C372CF5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8" y="2635338"/>
            <a:ext cx="4114840" cy="411484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3584A9-9FA6-69DC-5AA1-1E4FCD4EA9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29" y="2635338"/>
            <a:ext cx="4114840" cy="411484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4CF9DA-C691-53AD-6338-452AE7DD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80" y="2635338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D87E4-23F2-07C5-2BF9-A0B80DEC2340}"/>
              </a:ext>
            </a:extLst>
          </p:cNvPr>
          <p:cNvSpPr txBox="1"/>
          <p:nvPr/>
        </p:nvSpPr>
        <p:spPr>
          <a:xfrm>
            <a:off x="2333016" y="4527352"/>
            <a:ext cx="199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=39828.40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DE658-3449-A00E-A752-1E5AF713965E}"/>
              </a:ext>
            </a:extLst>
          </p:cNvPr>
          <p:cNvSpPr txBox="1"/>
          <p:nvPr/>
        </p:nvSpPr>
        <p:spPr>
          <a:xfrm>
            <a:off x="6277199" y="4527352"/>
            <a:ext cx="177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762.20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73049-9205-D7D7-0E7E-6FF76CE4E940}"/>
              </a:ext>
            </a:extLst>
          </p:cNvPr>
          <p:cNvSpPr txBox="1"/>
          <p:nvPr/>
        </p:nvSpPr>
        <p:spPr>
          <a:xfrm>
            <a:off x="10232349" y="4527352"/>
            <a:ext cx="155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BASEM = 3.27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92569-DAC4-1531-4DD1-464876C78CAE}"/>
              </a:ext>
            </a:extLst>
          </p:cNvPr>
          <p:cNvSpPr txBox="1"/>
          <p:nvPr/>
        </p:nvSpPr>
        <p:spPr>
          <a:xfrm>
            <a:off x="2460886" y="4027156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500</a:t>
            </a:r>
          </a:p>
        </p:txBody>
      </p:sp>
    </p:spTree>
    <p:extLst>
      <p:ext uri="{BB962C8B-B14F-4D97-AF65-F5344CB8AC3E}">
        <p14:creationId xmlns:p14="http://schemas.microsoft.com/office/powerpoint/2010/main" val="16869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B920422-29E6-5245-9DBF-9C1B1215AD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270" y="-752717"/>
            <a:ext cx="4800647" cy="480064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EE6FAE3-9606-BBEC-CD5E-8B01001A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06" y="-752717"/>
            <a:ext cx="4800647" cy="480064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5DE7C1-D7C0-082E-BC59-04AA082C02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24" y="-713011"/>
            <a:ext cx="4800647" cy="4800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0C225-7D41-BDAB-BC0A-76D036F278AC}"/>
              </a:ext>
            </a:extLst>
          </p:cNvPr>
          <p:cNvSpPr txBox="1"/>
          <p:nvPr/>
        </p:nvSpPr>
        <p:spPr>
          <a:xfrm>
            <a:off x="1492623" y="224117"/>
            <a:ext cx="25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MMGBSA analysis Seed 0</a:t>
            </a:r>
          </a:p>
        </p:txBody>
      </p:sp>
    </p:spTree>
    <p:extLst>
      <p:ext uri="{BB962C8B-B14F-4D97-AF65-F5344CB8AC3E}">
        <p14:creationId xmlns:p14="http://schemas.microsoft.com/office/powerpoint/2010/main" val="5737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2875344-118A-A5A4-E6A7-D1B00B59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716" y="197224"/>
            <a:ext cx="4800647" cy="4800647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D25973-1C22-638D-C415-D99A9E1100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89" y="150000"/>
            <a:ext cx="4800647" cy="4800647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72EF4E-F620-576C-7272-779B7F3258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6" y="150001"/>
            <a:ext cx="4800647" cy="480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E6B7CD-94AE-82E9-02FD-452B6FD23326}"/>
              </a:ext>
            </a:extLst>
          </p:cNvPr>
          <p:cNvSpPr txBox="1"/>
          <p:nvPr/>
        </p:nvSpPr>
        <p:spPr>
          <a:xfrm>
            <a:off x="1492623" y="224117"/>
            <a:ext cx="25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MMGBSA analysis Seed 0</a:t>
            </a:r>
          </a:p>
        </p:txBody>
      </p:sp>
    </p:spTree>
    <p:extLst>
      <p:ext uri="{BB962C8B-B14F-4D97-AF65-F5344CB8AC3E}">
        <p14:creationId xmlns:p14="http://schemas.microsoft.com/office/powerpoint/2010/main" val="279104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E136D68-DB78-F55D-22DB-C8CD0F59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117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2130A2D-8F72-8A75-0C54-0F9DADA1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80" y="1074117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63E900-0F37-A351-37A0-D31F12D96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074117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007957-B662-431A-CFC4-2DC61F6D0943}"/>
              </a:ext>
            </a:extLst>
          </p:cNvPr>
          <p:cNvSpPr txBox="1"/>
          <p:nvPr/>
        </p:nvSpPr>
        <p:spPr>
          <a:xfrm>
            <a:off x="2510118" y="295835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</a:t>
            </a:r>
          </a:p>
        </p:txBody>
      </p:sp>
    </p:spTree>
    <p:extLst>
      <p:ext uri="{BB962C8B-B14F-4D97-AF65-F5344CB8AC3E}">
        <p14:creationId xmlns:p14="http://schemas.microsoft.com/office/powerpoint/2010/main" val="127015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0AAC3B-BF03-26A9-3853-49C6947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822" y="-63070"/>
            <a:ext cx="4800647" cy="4800647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81433D41-EE60-97ED-91CE-E09C32AE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78" y="-63070"/>
            <a:ext cx="4800647" cy="4800647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921523-148C-A217-D44F-433766DD39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48" y="-63070"/>
            <a:ext cx="4800647" cy="48006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0ECDAE-782C-6CDA-9072-4214A958EDA5}"/>
              </a:ext>
            </a:extLst>
          </p:cNvPr>
          <p:cNvSpPr txBox="1"/>
          <p:nvPr/>
        </p:nvSpPr>
        <p:spPr>
          <a:xfrm>
            <a:off x="1492623" y="224117"/>
            <a:ext cx="25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MMGBSA analysis Seed 5</a:t>
            </a:r>
          </a:p>
        </p:txBody>
      </p:sp>
    </p:spTree>
    <p:extLst>
      <p:ext uri="{BB962C8B-B14F-4D97-AF65-F5344CB8AC3E}">
        <p14:creationId xmlns:p14="http://schemas.microsoft.com/office/powerpoint/2010/main" val="393534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66940F8-0B07-C0EB-ADC7-8DD67127B3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118" y="-107895"/>
            <a:ext cx="4800647" cy="48006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1F22C6-C728-0496-FCA4-6E77E68E1B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1" y="-107894"/>
            <a:ext cx="4800647" cy="480064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DB2AE4-AC10-46B4-B114-6DB56E93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72" y="-107894"/>
            <a:ext cx="4800647" cy="4800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ACECD-9B31-29F8-1233-64081B08CB70}"/>
              </a:ext>
            </a:extLst>
          </p:cNvPr>
          <p:cNvSpPr txBox="1"/>
          <p:nvPr/>
        </p:nvSpPr>
        <p:spPr>
          <a:xfrm>
            <a:off x="1492623" y="224117"/>
            <a:ext cx="26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MMGBSA analysis Seed 50</a:t>
            </a:r>
          </a:p>
        </p:txBody>
      </p:sp>
    </p:spTree>
    <p:extLst>
      <p:ext uri="{BB962C8B-B14F-4D97-AF65-F5344CB8AC3E}">
        <p14:creationId xmlns:p14="http://schemas.microsoft.com/office/powerpoint/2010/main" val="37133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FB5A5A-95FB-98DA-2CA8-3CB93E04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587" y="-74117"/>
            <a:ext cx="4800647" cy="48006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10A671-91A2-FBE0-8E92-CD80CDA722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76" y="-74117"/>
            <a:ext cx="4800647" cy="4800647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077A9FC-C257-E4A7-6A13-6A9C6D4C86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48" y="-121340"/>
            <a:ext cx="4800647" cy="4800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67681-1D9E-2528-C622-416DF0412D90}"/>
              </a:ext>
            </a:extLst>
          </p:cNvPr>
          <p:cNvSpPr txBox="1"/>
          <p:nvPr/>
        </p:nvSpPr>
        <p:spPr>
          <a:xfrm>
            <a:off x="1492623" y="224117"/>
            <a:ext cx="278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MMGBSA analysis Seed 500</a:t>
            </a:r>
          </a:p>
        </p:txBody>
      </p:sp>
    </p:spTree>
    <p:extLst>
      <p:ext uri="{BB962C8B-B14F-4D97-AF65-F5344CB8AC3E}">
        <p14:creationId xmlns:p14="http://schemas.microsoft.com/office/powerpoint/2010/main" val="229740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1FDD357-9402-46F2-F69C-B3BB4DF9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" y="-1756438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D21EBB8-279E-DE1E-0A2E-D3A8556A17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1" y="-4060187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9C43B-1EBE-4340-214E-4C2165A00FE4}"/>
              </a:ext>
            </a:extLst>
          </p:cNvPr>
          <p:cNvSpPr txBox="1"/>
          <p:nvPr/>
        </p:nvSpPr>
        <p:spPr>
          <a:xfrm>
            <a:off x="2072760" y="126155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0</a:t>
            </a:r>
          </a:p>
        </p:txBody>
      </p:sp>
    </p:spTree>
    <p:extLst>
      <p:ext uri="{BB962C8B-B14F-4D97-AF65-F5344CB8AC3E}">
        <p14:creationId xmlns:p14="http://schemas.microsoft.com/office/powerpoint/2010/main" val="408269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4C5EA1-E797-B6BA-C04B-8A59ECA3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" y="-1407780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92F633-D0F3-8F96-7246-F8D1FE63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" y="-3704952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A57B66-CA9E-2710-977E-47A141B0BAA2}"/>
              </a:ext>
            </a:extLst>
          </p:cNvPr>
          <p:cNvSpPr txBox="1"/>
          <p:nvPr/>
        </p:nvSpPr>
        <p:spPr>
          <a:xfrm>
            <a:off x="2072760" y="126155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</a:t>
            </a:r>
          </a:p>
        </p:txBody>
      </p:sp>
    </p:spTree>
    <p:extLst>
      <p:ext uri="{BB962C8B-B14F-4D97-AF65-F5344CB8AC3E}">
        <p14:creationId xmlns:p14="http://schemas.microsoft.com/office/powerpoint/2010/main" val="55396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8D9E75-4688-C0AF-5B25-6F90BA93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0" y="-1789330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B78E1B8-A2A8-3EEB-C27F-911D88F0A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0" y="-4119392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85DDE-924D-6AD4-2308-FDB365335146}"/>
              </a:ext>
            </a:extLst>
          </p:cNvPr>
          <p:cNvSpPr txBox="1"/>
          <p:nvPr/>
        </p:nvSpPr>
        <p:spPr>
          <a:xfrm>
            <a:off x="2072760" y="126155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50</a:t>
            </a:r>
          </a:p>
        </p:txBody>
      </p:sp>
    </p:spTree>
    <p:extLst>
      <p:ext uri="{BB962C8B-B14F-4D97-AF65-F5344CB8AC3E}">
        <p14:creationId xmlns:p14="http://schemas.microsoft.com/office/powerpoint/2010/main" val="371735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EAEC95C-FE80-AE50-0B77-E77D2B40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4" y="-1600200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9D1F1B9-490E-B2AE-4EA6-59D4DF44CB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4" y="-4079922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8C1E6-597A-2E30-AE9A-5A42DBD947FC}"/>
              </a:ext>
            </a:extLst>
          </p:cNvPr>
          <p:cNvSpPr txBox="1"/>
          <p:nvPr/>
        </p:nvSpPr>
        <p:spPr>
          <a:xfrm>
            <a:off x="2072760" y="126155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500</a:t>
            </a:r>
          </a:p>
        </p:txBody>
      </p:sp>
    </p:spTree>
    <p:extLst>
      <p:ext uri="{BB962C8B-B14F-4D97-AF65-F5344CB8AC3E}">
        <p14:creationId xmlns:p14="http://schemas.microsoft.com/office/powerpoint/2010/main" val="2608685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0F4A5-5063-3BF4-64E4-0D3764753CB4}"/>
              </a:ext>
            </a:extLst>
          </p:cNvPr>
          <p:cNvSpPr txBox="1"/>
          <p:nvPr/>
        </p:nvSpPr>
        <p:spPr>
          <a:xfrm>
            <a:off x="2072760" y="12615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0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F3A72B4-F684-6191-8DC4-96A80547C2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1" y="-1807535"/>
            <a:ext cx="6858000" cy="6858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71520F-30DA-BC5E-E1C7-754DC59CF9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1" y="-398864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933C646-DBC2-8F2C-B255-F010407DFF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6" y="-1988288"/>
            <a:ext cx="6858000" cy="6858000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2FE8C18-A94D-1CF7-01D0-C6DCDFFE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" y="-4113656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0658A-F601-9DFE-2393-2A3EEF78C93B}"/>
              </a:ext>
            </a:extLst>
          </p:cNvPr>
          <p:cNvSpPr txBox="1"/>
          <p:nvPr/>
        </p:nvSpPr>
        <p:spPr>
          <a:xfrm>
            <a:off x="2072760" y="12615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</a:t>
            </a:r>
          </a:p>
        </p:txBody>
      </p:sp>
    </p:spTree>
    <p:extLst>
      <p:ext uri="{BB962C8B-B14F-4D97-AF65-F5344CB8AC3E}">
        <p14:creationId xmlns:p14="http://schemas.microsoft.com/office/powerpoint/2010/main" val="56429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98E00F-D8B8-7DC6-1B6E-AB6299D7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4" y="-1806076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B76C9D3-A82C-0E5F-0ADF-BCA24FFE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4" y="-3966676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CFC4B-2144-8648-19F9-763D230139BB}"/>
              </a:ext>
            </a:extLst>
          </p:cNvPr>
          <p:cNvSpPr txBox="1"/>
          <p:nvPr/>
        </p:nvSpPr>
        <p:spPr>
          <a:xfrm>
            <a:off x="2072760" y="12615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</a:t>
            </a:r>
          </a:p>
        </p:txBody>
      </p:sp>
    </p:spTree>
    <p:extLst>
      <p:ext uri="{BB962C8B-B14F-4D97-AF65-F5344CB8AC3E}">
        <p14:creationId xmlns:p14="http://schemas.microsoft.com/office/powerpoint/2010/main" val="251735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F22E415-0CCB-9DC2-BB53-26DB07CB1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177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0ADAB1-80E5-C27B-E693-82CEDF74C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29" y="752718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16D0094-9BDC-71B9-6E5C-E8C9DA757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752718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5263A-FF6F-EFAB-1AF0-EDCF696F630B}"/>
              </a:ext>
            </a:extLst>
          </p:cNvPr>
          <p:cNvSpPr txBox="1"/>
          <p:nvPr/>
        </p:nvSpPr>
        <p:spPr>
          <a:xfrm>
            <a:off x="2510118" y="295835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50</a:t>
            </a:r>
          </a:p>
        </p:txBody>
      </p:sp>
    </p:spTree>
    <p:extLst>
      <p:ext uri="{BB962C8B-B14F-4D97-AF65-F5344CB8AC3E}">
        <p14:creationId xmlns:p14="http://schemas.microsoft.com/office/powerpoint/2010/main" val="910912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362BAAB-40EB-01CC-ADBA-BF8C1EF497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1" y="-2039471"/>
            <a:ext cx="6858000" cy="6858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DBCB770-1DC0-A304-9C72-EC6F850F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" y="-4087906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2A09F-84EB-D97C-AB7C-3252170C8755}"/>
              </a:ext>
            </a:extLst>
          </p:cNvPr>
          <p:cNvSpPr txBox="1"/>
          <p:nvPr/>
        </p:nvSpPr>
        <p:spPr>
          <a:xfrm>
            <a:off x="2072760" y="126155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500</a:t>
            </a:r>
          </a:p>
        </p:txBody>
      </p:sp>
    </p:spTree>
    <p:extLst>
      <p:ext uri="{BB962C8B-B14F-4D97-AF65-F5344CB8AC3E}">
        <p14:creationId xmlns:p14="http://schemas.microsoft.com/office/powerpoint/2010/main" val="68176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F2026D-4A19-2DDC-716D-15A25787E79C}"/>
              </a:ext>
            </a:extLst>
          </p:cNvPr>
          <p:cNvSpPr txBox="1"/>
          <p:nvPr/>
        </p:nvSpPr>
        <p:spPr>
          <a:xfrm>
            <a:off x="2088776" y="2151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EC296-9048-8551-3F24-CCCE870925D6}"/>
              </a:ext>
            </a:extLst>
          </p:cNvPr>
          <p:cNvSpPr txBox="1"/>
          <p:nvPr/>
        </p:nvSpPr>
        <p:spPr>
          <a:xfrm>
            <a:off x="6890659" y="4991332"/>
            <a:ext cx="52405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996, 11, LYS B 405, SEP D 13, -171.108901, 14.608868</a:t>
            </a:r>
          </a:p>
          <a:p>
            <a:r>
              <a:rPr lang="en-US" dirty="0"/>
              <a:t>k=0;val=-175.679962</a:t>
            </a:r>
          </a:p>
          <a:p>
            <a:r>
              <a:rPr lang="en-US" dirty="0"/>
              <a:t>k=1;val=-169.017350</a:t>
            </a:r>
          </a:p>
          <a:p>
            <a:r>
              <a:rPr lang="en-US" dirty="0"/>
              <a:t>k=2;val=-173.748083</a:t>
            </a:r>
          </a:p>
          <a:p>
            <a:r>
              <a:rPr lang="en-US" dirty="0"/>
              <a:t>k=3;val=-165.990209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66A03-B7E1-1D30-7E70-A976118F8FCE}"/>
              </a:ext>
            </a:extLst>
          </p:cNvPr>
          <p:cNvSpPr txBox="1"/>
          <p:nvPr/>
        </p:nvSpPr>
        <p:spPr>
          <a:xfrm>
            <a:off x="6918786" y="3708341"/>
            <a:ext cx="4346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mean=-175.679962,var=46.672448</a:t>
            </a:r>
            <a:endParaRPr lang="en-US" dirty="0"/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2B841D33-5C3C-A966-8D5D-702C6451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1"/>
          <a:stretch/>
        </p:blipFill>
        <p:spPr>
          <a:xfrm>
            <a:off x="60786" y="3395596"/>
            <a:ext cx="6858000" cy="233440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9984A6BB-8B64-555B-5B17-9FB1442FD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1"/>
          <a:stretch/>
        </p:blipFill>
        <p:spPr>
          <a:xfrm>
            <a:off x="165240" y="677407"/>
            <a:ext cx="6858000" cy="233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3D45DB-D48D-27F4-48C8-5C4C68162C45}"/>
              </a:ext>
            </a:extLst>
          </p:cNvPr>
          <p:cNvSpPr txBox="1"/>
          <p:nvPr/>
        </p:nvSpPr>
        <p:spPr>
          <a:xfrm>
            <a:off x="6918786" y="1399738"/>
            <a:ext cx="3801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mean=0.482499,var=2.869714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4AFD1B-AD9E-59FA-CDC1-7D4785BBEA8E}"/>
              </a:ext>
            </a:extLst>
          </p:cNvPr>
          <p:cNvSpPr txBox="1"/>
          <p:nvPr/>
        </p:nvSpPr>
        <p:spPr>
          <a:xfrm>
            <a:off x="3993777" y="215153"/>
            <a:ext cx="267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LYS B 405-- SEP D 13</a:t>
            </a:r>
          </a:p>
        </p:txBody>
      </p:sp>
    </p:spTree>
    <p:extLst>
      <p:ext uri="{BB962C8B-B14F-4D97-AF65-F5344CB8AC3E}">
        <p14:creationId xmlns:p14="http://schemas.microsoft.com/office/powerpoint/2010/main" val="57387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E483DEC-883F-E3B7-EF5F-644740B78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3"/>
          <a:stretch/>
        </p:blipFill>
        <p:spPr>
          <a:xfrm>
            <a:off x="554736" y="3387852"/>
            <a:ext cx="6858000" cy="236372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CB612E6-0081-6A7D-1CD7-04C1B1BB3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9"/>
          <a:stretch/>
        </p:blipFill>
        <p:spPr>
          <a:xfrm>
            <a:off x="645300" y="960120"/>
            <a:ext cx="6858000" cy="2326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FFBEF2-FCBB-1F6D-9A12-4C5BDEA59D05}"/>
              </a:ext>
            </a:extLst>
          </p:cNvPr>
          <p:cNvSpPr txBox="1"/>
          <p:nvPr/>
        </p:nvSpPr>
        <p:spPr>
          <a:xfrm>
            <a:off x="2088776" y="21515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0A49D-172E-A081-8582-BA9A68E121A6}"/>
              </a:ext>
            </a:extLst>
          </p:cNvPr>
          <p:cNvSpPr txBox="1"/>
          <p:nvPr/>
        </p:nvSpPr>
        <p:spPr>
          <a:xfrm>
            <a:off x="7262192" y="4134880"/>
            <a:ext cx="4601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mean=-165.990209,var=494.827431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96719-1E0D-1A40-BF70-05549ADCDDEC}"/>
              </a:ext>
            </a:extLst>
          </p:cNvPr>
          <p:cNvSpPr txBox="1"/>
          <p:nvPr/>
        </p:nvSpPr>
        <p:spPr>
          <a:xfrm>
            <a:off x="7469256" y="1797197"/>
            <a:ext cx="39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mean=-0.126512,var=2.490929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D6006-D83E-4F12-AA8E-354C6E01975C}"/>
              </a:ext>
            </a:extLst>
          </p:cNvPr>
          <p:cNvSpPr txBox="1"/>
          <p:nvPr/>
        </p:nvSpPr>
        <p:spPr>
          <a:xfrm>
            <a:off x="3993777" y="215153"/>
            <a:ext cx="267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LYS B 405-- SEP D 13</a:t>
            </a:r>
          </a:p>
        </p:txBody>
      </p:sp>
    </p:spTree>
    <p:extLst>
      <p:ext uri="{BB962C8B-B14F-4D97-AF65-F5344CB8AC3E}">
        <p14:creationId xmlns:p14="http://schemas.microsoft.com/office/powerpoint/2010/main" val="242523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113207E-4E47-C5EE-0CFA-0D6FF421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67"/>
          <a:stretch/>
        </p:blipFill>
        <p:spPr>
          <a:xfrm>
            <a:off x="555813" y="0"/>
            <a:ext cx="4800647" cy="1629004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589573C-8D23-670B-2DCF-968ADF7E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67"/>
          <a:stretch/>
        </p:blipFill>
        <p:spPr>
          <a:xfrm>
            <a:off x="555813" y="1742999"/>
            <a:ext cx="4800647" cy="162900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28BFAA1A-635E-7EBD-CBE6-F207135F5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67"/>
          <a:stretch/>
        </p:blipFill>
        <p:spPr>
          <a:xfrm>
            <a:off x="555813" y="3485998"/>
            <a:ext cx="4800647" cy="1629004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4C9FCB-D88D-74F7-1714-56EDF2A16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67"/>
          <a:stretch/>
        </p:blipFill>
        <p:spPr>
          <a:xfrm>
            <a:off x="555813" y="5228996"/>
            <a:ext cx="4800647" cy="16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3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BD01995B-B076-9D50-00A4-05C92260E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3"/>
          <a:stretch/>
        </p:blipFill>
        <p:spPr>
          <a:xfrm>
            <a:off x="128149" y="3925957"/>
            <a:ext cx="6858000" cy="233084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C9863ACB-52DE-4DEF-A568-E78D4D3E0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3"/>
          <a:stretch/>
        </p:blipFill>
        <p:spPr>
          <a:xfrm>
            <a:off x="43732" y="1595113"/>
            <a:ext cx="6858000" cy="233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A93D7-E0EF-C936-1930-234F6E9EBEE6}"/>
              </a:ext>
            </a:extLst>
          </p:cNvPr>
          <p:cNvSpPr txBox="1"/>
          <p:nvPr/>
        </p:nvSpPr>
        <p:spPr>
          <a:xfrm>
            <a:off x="2088776" y="2151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BA42F-7404-CCBF-528B-A380F2A6279B}"/>
              </a:ext>
            </a:extLst>
          </p:cNvPr>
          <p:cNvSpPr txBox="1"/>
          <p:nvPr/>
        </p:nvSpPr>
        <p:spPr>
          <a:xfrm>
            <a:off x="4470288" y="117785"/>
            <a:ext cx="75666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1202, 8, ARG B 611, GLU C 425, -109.671392, 24.664746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k=0;val=</a:t>
            </a:r>
            <a:r>
              <a:rPr lang="en-US" sz="1800" dirty="0">
                <a:solidFill>
                  <a:prstClr val="black"/>
                </a:solidFill>
                <a:highlight>
                  <a:srgbClr val="FF00FF"/>
                </a:highlight>
                <a:latin typeface="Lucida Console" panose="020B0609040504020204" pitchFamily="49" charset="0"/>
              </a:rPr>
              <a:t>-112.976763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k=1;val=</a:t>
            </a:r>
            <a:r>
              <a:rPr lang="en-US" sz="1800" dirty="0">
                <a:solidFill>
                  <a:prstClr val="black"/>
                </a:solidFill>
                <a:highlight>
                  <a:srgbClr val="00FFFF"/>
                </a:highlight>
                <a:latin typeface="Lucida Console" panose="020B0609040504020204" pitchFamily="49" charset="0"/>
              </a:rPr>
              <a:t>-101.084179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k=2;val=-112.163409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k=3;val=-112.461218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E0277-E1A7-7DAD-A828-50E7578C4532}"/>
              </a:ext>
            </a:extLst>
          </p:cNvPr>
          <p:cNvSpPr txBox="1"/>
          <p:nvPr/>
        </p:nvSpPr>
        <p:spPr>
          <a:xfrm>
            <a:off x="7099520" y="4755082"/>
            <a:ext cx="4338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</a:t>
            </a:r>
            <a:r>
              <a:rPr lang="en-US" sz="1800" dirty="0">
                <a:solidFill>
                  <a:prstClr val="black"/>
                </a:solidFill>
                <a:highlight>
                  <a:srgbClr val="FF00FF"/>
                </a:highlight>
                <a:latin typeface="Lucida Console" panose="020B0609040504020204" pitchFamily="49" charset="0"/>
              </a:rPr>
              <a:t>-112.976763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,var=21.638635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593F2-4F18-EDD4-6C0E-97F8E8538D83}"/>
              </a:ext>
            </a:extLst>
          </p:cNvPr>
          <p:cNvSpPr txBox="1"/>
          <p:nvPr/>
        </p:nvSpPr>
        <p:spPr>
          <a:xfrm>
            <a:off x="7099520" y="2337885"/>
            <a:ext cx="378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mean=2.434351,var=3.870369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7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F5C9483-90F3-9722-F10B-A47E336EE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4"/>
          <a:stretch/>
        </p:blipFill>
        <p:spPr>
          <a:xfrm>
            <a:off x="98612" y="3467257"/>
            <a:ext cx="6858000" cy="238221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4815658-22C0-89A4-5E4B-F1AF8D936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4"/>
          <a:stretch/>
        </p:blipFill>
        <p:spPr>
          <a:xfrm>
            <a:off x="33459" y="1165411"/>
            <a:ext cx="6858000" cy="2382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18431-12A7-EF90-3CE8-C0D761F535BE}"/>
              </a:ext>
            </a:extLst>
          </p:cNvPr>
          <p:cNvSpPr txBox="1"/>
          <p:nvPr/>
        </p:nvSpPr>
        <p:spPr>
          <a:xfrm>
            <a:off x="6856674" y="4289031"/>
            <a:ext cx="4362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</a:t>
            </a:r>
            <a:r>
              <a:rPr lang="en-US" sz="1800" dirty="0">
                <a:solidFill>
                  <a:prstClr val="black"/>
                </a:solidFill>
                <a:highlight>
                  <a:srgbClr val="00FFFF"/>
                </a:highlight>
                <a:latin typeface="Lucida Console" panose="020B0609040504020204" pitchFamily="49" charset="0"/>
              </a:rPr>
              <a:t>-101.084179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,var=18.692984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F02E7-6292-8D9A-2301-7FE38B7AB885}"/>
              </a:ext>
            </a:extLst>
          </p:cNvPr>
          <p:cNvSpPr txBox="1"/>
          <p:nvPr/>
        </p:nvSpPr>
        <p:spPr>
          <a:xfrm>
            <a:off x="6956612" y="2055614"/>
            <a:ext cx="3808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mean=1.492855,var=3.094320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73612-CF3D-7A48-5107-DE10969FD0F8}"/>
              </a:ext>
            </a:extLst>
          </p:cNvPr>
          <p:cNvSpPr txBox="1"/>
          <p:nvPr/>
        </p:nvSpPr>
        <p:spPr>
          <a:xfrm>
            <a:off x="3974658" y="385192"/>
            <a:ext cx="322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ARG B 611, GLU C 425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2C50A-CB8C-E839-C76D-3201D7979257}"/>
              </a:ext>
            </a:extLst>
          </p:cNvPr>
          <p:cNvSpPr txBox="1"/>
          <p:nvPr/>
        </p:nvSpPr>
        <p:spPr>
          <a:xfrm>
            <a:off x="2088776" y="2151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5</a:t>
            </a:r>
          </a:p>
        </p:txBody>
      </p:sp>
    </p:spTree>
    <p:extLst>
      <p:ext uri="{BB962C8B-B14F-4D97-AF65-F5344CB8AC3E}">
        <p14:creationId xmlns:p14="http://schemas.microsoft.com/office/powerpoint/2010/main" val="159840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D9820116-C849-5A81-88EF-CFFA76E2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0"/>
          <a:stretch/>
        </p:blipFill>
        <p:spPr>
          <a:xfrm>
            <a:off x="308386" y="0"/>
            <a:ext cx="4800647" cy="1680226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52E55CCE-8E52-9526-6101-94A831AB8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0"/>
          <a:stretch/>
        </p:blipFill>
        <p:spPr>
          <a:xfrm>
            <a:off x="308386" y="1705714"/>
            <a:ext cx="4800647" cy="168022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5C31831-8418-0A5A-C06D-11372A318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0"/>
          <a:stretch/>
        </p:blipFill>
        <p:spPr>
          <a:xfrm>
            <a:off x="308386" y="3411428"/>
            <a:ext cx="4800647" cy="168022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A6AD475-2D26-8E53-EA83-23C677B9FB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0"/>
          <a:stretch/>
        </p:blipFill>
        <p:spPr>
          <a:xfrm>
            <a:off x="308386" y="5117143"/>
            <a:ext cx="4800647" cy="16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4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A685DB1-2630-90C2-6AC2-1A982F67A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3"/>
          <a:stretch/>
        </p:blipFill>
        <p:spPr>
          <a:xfrm>
            <a:off x="0" y="4043635"/>
            <a:ext cx="6858000" cy="2336292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044668D5-F7E1-0F61-DAE7-2B82A934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6"/>
          <a:stretch/>
        </p:blipFill>
        <p:spPr>
          <a:xfrm>
            <a:off x="0" y="1572966"/>
            <a:ext cx="6858000" cy="237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D64E5-254B-24D4-8372-74D7BE375D28}"/>
              </a:ext>
            </a:extLst>
          </p:cNvPr>
          <p:cNvSpPr txBox="1"/>
          <p:nvPr/>
        </p:nvSpPr>
        <p:spPr>
          <a:xfrm>
            <a:off x="2088776" y="2151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65E26-5EEB-8A11-593C-CF5FD0249943}"/>
              </a:ext>
            </a:extLst>
          </p:cNvPr>
          <p:cNvSpPr txBox="1"/>
          <p:nvPr/>
        </p:nvSpPr>
        <p:spPr>
          <a:xfrm>
            <a:off x="3676483" y="215153"/>
            <a:ext cx="7928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287, 30, ARG A 337, ASP C 447, -60.565174, 87.754662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k=0;val=</a:t>
            </a:r>
            <a:r>
              <a:rPr lang="en-US" sz="1800" dirty="0">
                <a:solidFill>
                  <a:prstClr val="black"/>
                </a:solidFill>
                <a:highlight>
                  <a:srgbClr val="FF00FF"/>
                </a:highlight>
                <a:latin typeface="Lucida Console" panose="020B0609040504020204" pitchFamily="49" charset="0"/>
              </a:rPr>
              <a:t>-56.790753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k=1;val=</a:t>
            </a:r>
            <a:r>
              <a:rPr lang="en-US" sz="1800" dirty="0">
                <a:solidFill>
                  <a:prstClr val="black"/>
                </a:solidFill>
                <a:highlight>
                  <a:srgbClr val="00FFFF"/>
                </a:highlight>
                <a:latin typeface="Lucida Console" panose="020B0609040504020204" pitchFamily="49" charset="0"/>
              </a:rPr>
              <a:t>-76.493223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k=2;val=-56.634785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k=3;val=-52.341933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9ACE1-09EF-5E3D-008E-5007B093506D}"/>
              </a:ext>
            </a:extLst>
          </p:cNvPr>
          <p:cNvSpPr txBox="1"/>
          <p:nvPr/>
        </p:nvSpPr>
        <p:spPr>
          <a:xfrm>
            <a:off x="6801347" y="4842449"/>
            <a:ext cx="4413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</a:t>
            </a:r>
            <a:r>
              <a:rPr lang="en-US" sz="1800" dirty="0">
                <a:solidFill>
                  <a:prstClr val="black"/>
                </a:solidFill>
                <a:highlight>
                  <a:srgbClr val="FF00FF"/>
                </a:highlight>
                <a:latin typeface="Lucida Console" panose="020B0609040504020204" pitchFamily="49" charset="0"/>
              </a:rPr>
              <a:t>-56.790753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,var=371.358748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74F79-127A-9193-8A4E-CFA299FF8D05}"/>
              </a:ext>
            </a:extLst>
          </p:cNvPr>
          <p:cNvSpPr txBox="1"/>
          <p:nvPr/>
        </p:nvSpPr>
        <p:spPr>
          <a:xfrm>
            <a:off x="6858000" y="2491497"/>
            <a:ext cx="38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mean=0.124215,var=0.937282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8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984E5D-44E8-8D2C-6941-B5E83CB06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5"/>
          <a:stretch/>
        </p:blipFill>
        <p:spPr>
          <a:xfrm>
            <a:off x="0" y="3758611"/>
            <a:ext cx="6858000" cy="236428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91F0FC7-F223-6EB3-5A01-15B4FFBA8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5"/>
          <a:stretch/>
        </p:blipFill>
        <p:spPr>
          <a:xfrm>
            <a:off x="0" y="1452283"/>
            <a:ext cx="6858000" cy="2364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8E177-1894-ABB2-E96C-BEF7A8F61F8D}"/>
              </a:ext>
            </a:extLst>
          </p:cNvPr>
          <p:cNvSpPr txBox="1"/>
          <p:nvPr/>
        </p:nvSpPr>
        <p:spPr>
          <a:xfrm>
            <a:off x="6858000" y="4571420"/>
            <a:ext cx="4342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</a:t>
            </a:r>
            <a:r>
              <a:rPr lang="en-US" sz="1800" dirty="0">
                <a:solidFill>
                  <a:prstClr val="black"/>
                </a:solidFill>
                <a:highlight>
                  <a:srgbClr val="00FFFF"/>
                </a:highlight>
                <a:latin typeface="Lucida Console" panose="020B0609040504020204" pitchFamily="49" charset="0"/>
              </a:rPr>
              <a:t>-76.493223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,var=548.449813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9C420-190E-991E-763F-BF65B4636B59}"/>
              </a:ext>
            </a:extLst>
          </p:cNvPr>
          <p:cNvSpPr txBox="1"/>
          <p:nvPr/>
        </p:nvSpPr>
        <p:spPr>
          <a:xfrm>
            <a:off x="3648654" y="512762"/>
            <a:ext cx="3047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ARG A 337, ASP C 447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66D4A-AC5B-BD0D-CC19-EB00C1589D75}"/>
              </a:ext>
            </a:extLst>
          </p:cNvPr>
          <p:cNvSpPr txBox="1"/>
          <p:nvPr/>
        </p:nvSpPr>
        <p:spPr>
          <a:xfrm>
            <a:off x="2088776" y="2151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1D3E2-2E3F-A679-4C2F-6AEFF8115C5E}"/>
              </a:ext>
            </a:extLst>
          </p:cNvPr>
          <p:cNvSpPr txBox="1"/>
          <p:nvPr/>
        </p:nvSpPr>
        <p:spPr>
          <a:xfrm>
            <a:off x="6896762" y="2341861"/>
            <a:ext cx="3877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mean=1.492855,var=3.094320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17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8E9716-52DE-68DD-70B5-F1B72998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9"/>
          <a:stretch/>
        </p:blipFill>
        <p:spPr>
          <a:xfrm>
            <a:off x="862585" y="0"/>
            <a:ext cx="4800647" cy="171003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D8B6B1-2076-957A-3585-7000E0A8B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0"/>
          <a:stretch/>
        </p:blipFill>
        <p:spPr>
          <a:xfrm>
            <a:off x="862585" y="1780843"/>
            <a:ext cx="4800647" cy="161589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A605581-CAE4-E91E-CC77-57E5BE2F2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5"/>
          <a:stretch/>
        </p:blipFill>
        <p:spPr>
          <a:xfrm>
            <a:off x="862585" y="3467546"/>
            <a:ext cx="4800647" cy="1659824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941C1DC-47A2-83B7-4BD8-40D36AED87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5"/>
          <a:stretch/>
        </p:blipFill>
        <p:spPr>
          <a:xfrm>
            <a:off x="862585" y="5198176"/>
            <a:ext cx="4800647" cy="16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0985A5F-8E86-D0F4-11E1-8E1E9CDF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106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331B7F8-171E-56AA-F31A-B5B43AE5E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05" y="1044071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E191A7A-13FF-9316-300E-73EE0A358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044071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46E98-D843-ECE4-C27D-4CC64970786D}"/>
              </a:ext>
            </a:extLst>
          </p:cNvPr>
          <p:cNvSpPr txBox="1"/>
          <p:nvPr/>
        </p:nvSpPr>
        <p:spPr>
          <a:xfrm>
            <a:off x="2510118" y="295835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Semi-cross seed 500</a:t>
            </a:r>
          </a:p>
        </p:txBody>
      </p:sp>
    </p:spTree>
    <p:extLst>
      <p:ext uri="{BB962C8B-B14F-4D97-AF65-F5344CB8AC3E}">
        <p14:creationId xmlns:p14="http://schemas.microsoft.com/office/powerpoint/2010/main" val="1300267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1C6329-30F5-7BF7-F036-7582743A8A24}"/>
              </a:ext>
            </a:extLst>
          </p:cNvPr>
          <p:cNvGraphicFramePr>
            <a:graphicFrameLocks noGrp="1"/>
          </p:cNvGraphicFramePr>
          <p:nvPr/>
        </p:nvGraphicFramePr>
        <p:xfrm>
          <a:off x="340658" y="719666"/>
          <a:ext cx="1139862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9771">
                  <a:extLst>
                    <a:ext uri="{9D8B030D-6E8A-4147-A177-3AD203B41FA5}">
                      <a16:colId xmlns:a16="http://schemas.microsoft.com/office/drawing/2014/main" val="1828443432"/>
                    </a:ext>
                  </a:extLst>
                </a:gridCol>
                <a:gridCol w="1899771">
                  <a:extLst>
                    <a:ext uri="{9D8B030D-6E8A-4147-A177-3AD203B41FA5}">
                      <a16:colId xmlns:a16="http://schemas.microsoft.com/office/drawing/2014/main" val="2102211044"/>
                    </a:ext>
                  </a:extLst>
                </a:gridCol>
                <a:gridCol w="1899771">
                  <a:extLst>
                    <a:ext uri="{9D8B030D-6E8A-4147-A177-3AD203B41FA5}">
                      <a16:colId xmlns:a16="http://schemas.microsoft.com/office/drawing/2014/main" val="2866353446"/>
                    </a:ext>
                  </a:extLst>
                </a:gridCol>
                <a:gridCol w="1899771">
                  <a:extLst>
                    <a:ext uri="{9D8B030D-6E8A-4147-A177-3AD203B41FA5}">
                      <a16:colId xmlns:a16="http://schemas.microsoft.com/office/drawing/2014/main" val="2258593802"/>
                    </a:ext>
                  </a:extLst>
                </a:gridCol>
                <a:gridCol w="1899771">
                  <a:extLst>
                    <a:ext uri="{9D8B030D-6E8A-4147-A177-3AD203B41FA5}">
                      <a16:colId xmlns:a16="http://schemas.microsoft.com/office/drawing/2014/main" val="2705417867"/>
                    </a:ext>
                  </a:extLst>
                </a:gridCol>
                <a:gridCol w="1899771">
                  <a:extLst>
                    <a:ext uri="{9D8B030D-6E8A-4147-A177-3AD203B41FA5}">
                      <a16:colId xmlns:a16="http://schemas.microsoft.com/office/drawing/2014/main" val="269124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 Dev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672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 A 337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 C 447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-60.565174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87.754662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9.37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4.68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92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 B 611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 C 425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-109.671392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24.664746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4.97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2.48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2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LYS B 405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 D 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-171.108901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14.608868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3.82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1.91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98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2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53042D0-4F46-67CC-62D9-57BAA99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164"/>
            <a:ext cx="4114840" cy="4114840"/>
          </a:xfrm>
          <a:prstGeom prst="rect">
            <a:avLst/>
          </a:prstGeom>
        </p:spPr>
      </p:pic>
      <p:pic>
        <p:nvPicPr>
          <p:cNvPr id="7" name="Picture 6" descr="Diagram, schematic, timeline&#10;&#10;Description automatically generated">
            <a:extLst>
              <a:ext uri="{FF2B5EF4-FFF2-40B4-BE49-F238E27FC236}">
                <a16:creationId xmlns:a16="http://schemas.microsoft.com/office/drawing/2014/main" id="{420479B2-D754-1344-FCE7-A689A5581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24" y="1147164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576B0AB-1E74-44E6-D000-633885B4B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147164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3219F-5C69-3A1C-AB20-309BEA46839C}"/>
              </a:ext>
            </a:extLst>
          </p:cNvPr>
          <p:cNvSpPr txBox="1"/>
          <p:nvPr/>
        </p:nvSpPr>
        <p:spPr>
          <a:xfrm>
            <a:off x="2510118" y="29583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 seed 0</a:t>
            </a:r>
          </a:p>
        </p:txBody>
      </p:sp>
    </p:spTree>
    <p:extLst>
      <p:ext uri="{BB962C8B-B14F-4D97-AF65-F5344CB8AC3E}">
        <p14:creationId xmlns:p14="http://schemas.microsoft.com/office/powerpoint/2010/main" val="122107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4E895E0-D636-6CCD-4B3B-B4B33E65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779929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923BC9-6ED6-75B3-E2E6-9DCBE7998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41" y="828918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012EB43-C2E0-ED67-1114-BDE4CE4D2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828918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26612-6B9A-6974-7F99-CF6FDB46870D}"/>
              </a:ext>
            </a:extLst>
          </p:cNvPr>
          <p:cNvSpPr txBox="1"/>
          <p:nvPr/>
        </p:nvSpPr>
        <p:spPr>
          <a:xfrm>
            <a:off x="2510118" y="29583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 seed 5</a:t>
            </a:r>
          </a:p>
        </p:txBody>
      </p:sp>
    </p:spTree>
    <p:extLst>
      <p:ext uri="{BB962C8B-B14F-4D97-AF65-F5344CB8AC3E}">
        <p14:creationId xmlns:p14="http://schemas.microsoft.com/office/powerpoint/2010/main" val="96364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C2FBA9D-A9B4-900A-163B-371BD017C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" y="1371580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8F5587A-A3B1-D130-9B3C-3378D7B8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41" y="1286117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5DF85DA-3148-C69B-5E14-1CB488D23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286117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EFDCF-20F1-F4B4-7CAC-4A0AD152C12C}"/>
              </a:ext>
            </a:extLst>
          </p:cNvPr>
          <p:cNvSpPr txBox="1"/>
          <p:nvPr/>
        </p:nvSpPr>
        <p:spPr>
          <a:xfrm>
            <a:off x="2510118" y="2958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 seed 50</a:t>
            </a:r>
          </a:p>
        </p:txBody>
      </p:sp>
    </p:spTree>
    <p:extLst>
      <p:ext uri="{BB962C8B-B14F-4D97-AF65-F5344CB8AC3E}">
        <p14:creationId xmlns:p14="http://schemas.microsoft.com/office/powerpoint/2010/main" val="376261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5444E6E-FEA1-7A8E-3F37-D2B5E2B6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623"/>
            <a:ext cx="4114840" cy="411484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5A13599-30B1-49BC-A6B8-558AB6B5F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47" y="1261623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89AD5A2-7489-AB68-EEBE-7ADD0F0D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1200953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00931-254D-8562-609D-7D4C4C2F0F0E}"/>
              </a:ext>
            </a:extLst>
          </p:cNvPr>
          <p:cNvSpPr txBox="1"/>
          <p:nvPr/>
        </p:nvSpPr>
        <p:spPr>
          <a:xfrm>
            <a:off x="2510118" y="29583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 seed 500</a:t>
            </a:r>
          </a:p>
        </p:txBody>
      </p:sp>
    </p:spTree>
    <p:extLst>
      <p:ext uri="{BB962C8B-B14F-4D97-AF65-F5344CB8AC3E}">
        <p14:creationId xmlns:p14="http://schemas.microsoft.com/office/powerpoint/2010/main" val="32986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05D9D8F-FE55-E7BF-C84F-CB64F2E7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48"/>
            <a:ext cx="4114840" cy="41148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481EEFB-4094-8ECD-8030-903D80A76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17" y="804423"/>
            <a:ext cx="4114840" cy="41148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22F5D4-75E3-6EB3-BD27-C3A16AF70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60" y="846848"/>
            <a:ext cx="4114840" cy="4114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86F10E-F364-2A40-ED78-B0BFCA082466}"/>
              </a:ext>
            </a:extLst>
          </p:cNvPr>
          <p:cNvSpPr txBox="1"/>
          <p:nvPr/>
        </p:nvSpPr>
        <p:spPr>
          <a:xfrm>
            <a:off x="2510118" y="2958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seed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D0CED0-3F5C-DD96-98FB-D95FEE4BBE78}"/>
              </a:ext>
            </a:extLst>
          </p:cNvPr>
          <p:cNvCxnSpPr/>
          <p:nvPr/>
        </p:nvCxnSpPr>
        <p:spPr>
          <a:xfrm>
            <a:off x="5092810" y="4389119"/>
            <a:ext cx="121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C62967-F060-FB0A-DC6F-7BEF5A6E91A6}"/>
              </a:ext>
            </a:extLst>
          </p:cNvPr>
          <p:cNvCxnSpPr/>
          <p:nvPr/>
        </p:nvCxnSpPr>
        <p:spPr>
          <a:xfrm>
            <a:off x="8902810" y="4243345"/>
            <a:ext cx="121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1813B6-3B52-C17B-8C63-00A2734C20A5}"/>
              </a:ext>
            </a:extLst>
          </p:cNvPr>
          <p:cNvCxnSpPr/>
          <p:nvPr/>
        </p:nvCxnSpPr>
        <p:spPr>
          <a:xfrm>
            <a:off x="8920037" y="3930592"/>
            <a:ext cx="121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5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11640</TotalTime>
  <Words>486</Words>
  <Application>Microsoft Office PowerPoint</Application>
  <PresentationFormat>Widescreen</PresentationFormat>
  <Paragraphs>113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Balius, Trent (NIH/NCI) [C]</dc:creator>
  <cp:lastModifiedBy>Balius, Trent (NIH/NCI) [C]</cp:lastModifiedBy>
  <cp:revision>11</cp:revision>
  <cp:lastPrinted>2023-11-28T14:36:28Z</cp:lastPrinted>
  <dcterms:created xsi:type="dcterms:W3CDTF">2023-11-20T15:01:13Z</dcterms:created>
  <dcterms:modified xsi:type="dcterms:W3CDTF">2024-08-22T16:55:28Z</dcterms:modified>
</cp:coreProperties>
</file>